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7" r:id="rId6"/>
    <p:sldId id="796" r:id="rId7"/>
    <p:sldId id="795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48" y="9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 26 – Mar 1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2024,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WG2#161, Feb 26 – Mar 1 2024,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099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48535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5G multicast-broadcast services Phase 2 (5MBS_Ph2)</a:t>
            </a:r>
            <a:br>
              <a:rPr lang="en-US" altLang="zh-CN" b="1" dirty="0"/>
            </a:br>
            <a:r>
              <a:rPr lang="en-US" altLang="zh-CN" b="1" dirty="0"/>
              <a:t>Status Report</a:t>
            </a:r>
            <a:br>
              <a:rPr lang="en-US" altLang="zh-CN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>Huawei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03398" y="382385"/>
            <a:ext cx="1353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S2-2401901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S</a:t>
            </a:r>
            <a:r>
              <a:rPr lang="en-US" altLang="de-DE" sz="2800" b="1" dirty="0"/>
              <a:t>tatus after SA2#161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204367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SA2#161: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3 CRs were approved for TS 23.247 on maintenance/RAN alignment.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1 LS response was provided to RAN3/RAN2 (CC to CT3/CT4) on </a:t>
            </a:r>
            <a:r>
              <a:rPr lang="en-US" altLang="de-DE" sz="1400" dirty="0" err="1"/>
              <a:t>RedCap</a:t>
            </a:r>
            <a:r>
              <a:rPr lang="en-US" altLang="de-DE" sz="1400" dirty="0"/>
              <a:t> UE reception with the approved CR attached </a:t>
            </a:r>
            <a:r>
              <a:rPr lang="en-US" altLang="zh-CN" sz="1400" dirty="0"/>
              <a:t>in SA2#160AHE</a:t>
            </a:r>
            <a:r>
              <a:rPr lang="en-US" altLang="de-DE" sz="1400" dirty="0"/>
              <a:t>. The </a:t>
            </a:r>
            <a:r>
              <a:rPr lang="en-US" altLang="zh-CN" sz="1400" dirty="0"/>
              <a:t>attached</a:t>
            </a:r>
            <a:r>
              <a:rPr lang="en-US" altLang="de-DE" sz="1400" dirty="0"/>
              <a:t> CR was updated in SA2#161.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Inter-TSG: RAN coordination are needed accordingly as per agreed </a:t>
            </a:r>
            <a:r>
              <a:rPr lang="en-US" altLang="zh-CN" sz="1400" dirty="0" err="1"/>
              <a:t>pCR</a:t>
            </a:r>
            <a:r>
              <a:rPr lang="de-DE" altLang="zh-CN" sz="1400" dirty="0"/>
              <a:t> and the sent LS.</a:t>
            </a:r>
            <a:endParaRPr lang="en-GB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</a:t>
            </a:r>
            <a:r>
              <a:rPr lang="en-GB" altLang="de-DE" sz="1400" dirty="0"/>
              <a:t>.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543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75876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</a:t>
            </a:r>
            <a:r>
              <a:rPr lang="en-US" altLang="de-DE" sz="2800" b="1" dirty="0"/>
              <a:t>Status at SA#103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03213" y="2031947"/>
            <a:ext cx="8180386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In SA2#160AHE: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5 CRs were approved for TS 23.247, 23.502 on maintenance/RAN alignment.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In SA2#161: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2 CRs approved in SA2#160AHE for TS 23.247, 23.502 were further updated, and their WID codes had been changed into “5MBS” (Rel-17).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1 CR on </a:t>
            </a:r>
            <a:r>
              <a:rPr lang="en-US" altLang="de-DE" sz="1400" dirty="0" err="1"/>
              <a:t>RedCap</a:t>
            </a:r>
            <a:r>
              <a:rPr lang="en-US" altLang="de-DE" sz="1400" dirty="0"/>
              <a:t> UE reception that was attached in the LS was further updated. </a:t>
            </a:r>
            <a:endParaRPr lang="en-US" altLang="de-DE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1 LS response was provided to RAN3/RAN2 (CC to CT3/CT4) on </a:t>
            </a:r>
            <a:r>
              <a:rPr lang="en-US" altLang="de-DE" sz="1400" dirty="0" err="1"/>
              <a:t>RedCap</a:t>
            </a:r>
            <a:r>
              <a:rPr lang="en-US" altLang="de-DE" sz="1400" dirty="0"/>
              <a:t> UE reception with the approved CR attached in SA2#160AHE, the attached CR was updated in SA2#161.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800" b="1" kern="0" dirty="0">
                <a:cs typeface="+mn-cs"/>
              </a:rPr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Inter-TSG: RAN coordination are needed accordingly as per agreed </a:t>
            </a:r>
            <a:r>
              <a:rPr lang="en-US" altLang="zh-CN" sz="1400" dirty="0" err="1"/>
              <a:t>pCR</a:t>
            </a:r>
            <a:r>
              <a:rPr lang="de-DE" altLang="zh-CN" sz="1400" dirty="0"/>
              <a:t> and the sent LS.</a:t>
            </a:r>
            <a:endParaRPr lang="en-GB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ko-KR" sz="1800" b="1" kern="0" dirty="0">
                <a:cs typeface="+mn-cs"/>
              </a:rPr>
              <a:t>Contentious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None</a:t>
            </a:r>
            <a:endParaRPr lang="en-GB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de-DE" sz="18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</a:t>
            </a:r>
            <a:r>
              <a:rPr lang="en-GB" altLang="de-DE" sz="1400" dirty="0"/>
              <a:t>.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280741"/>
          <a:ext cx="8180387" cy="543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5796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zh-CN" sz="2800" b="1" dirty="0"/>
              <a:t>5MBS_Ph2 S</a:t>
            </a:r>
            <a:r>
              <a:rPr lang="en-US" altLang="de-DE" sz="2800" b="1" dirty="0"/>
              <a:t>tatus after SA2#160AHE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8308" y="2043670"/>
            <a:ext cx="8695692" cy="31793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SA2#160AHE: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5 CRs were approved for TS 23.247, 23.502 on maintenance/RAN alignment.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/>
              <a:t>1 LS response was provided to RAN3/RAN2 (CC to CT3/CT4) on </a:t>
            </a:r>
            <a:r>
              <a:rPr lang="en-US" altLang="de-DE" sz="1400" dirty="0" err="1"/>
              <a:t>RedCap</a:t>
            </a:r>
            <a:r>
              <a:rPr lang="en-US" altLang="de-DE" sz="1400" dirty="0"/>
              <a:t> UE reception with the approved CR attached.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Intra-TSG: No intra-TSG issue identified.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dirty="0"/>
              <a:t>Inter-TSG: RAN coordination are needed accordingly as per agreed </a:t>
            </a:r>
            <a:r>
              <a:rPr lang="en-US" altLang="zh-CN" sz="1400" dirty="0" err="1"/>
              <a:t>pCR</a:t>
            </a:r>
            <a:r>
              <a:rPr lang="de-DE" altLang="zh-CN" sz="1400" dirty="0"/>
              <a:t> and the sent LS.</a:t>
            </a:r>
            <a:endParaRPr lang="en-GB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Maintenance</a:t>
            </a:r>
            <a:r>
              <a:rPr lang="en-GB" altLang="de-DE" sz="1400" dirty="0"/>
              <a:t>.</a:t>
            </a:r>
          </a:p>
        </p:txBody>
      </p:sp>
      <p:graphicFrame>
        <p:nvGraphicFramePr>
          <p:cNvPr id="6" name="Table 3">
            <a:extLst>
              <a:ext uri="{FF2B5EF4-FFF2-40B4-BE49-F238E27FC236}">
                <a16:creationId xmlns:a16="http://schemas.microsoft.com/office/drawing/2014/main" id="{E9BA70CA-11D4-6480-5620-BCA869F3A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83182"/>
              </p:ext>
            </p:extLst>
          </p:nvPr>
        </p:nvGraphicFramePr>
        <p:xfrm>
          <a:off x="303213" y="1280741"/>
          <a:ext cx="8180387" cy="54371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Architectural enhancements for 5G multicast-broadcast services Phase 2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5MBS_Ph2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06/06/2023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  <a:hlinkClick r:id="rId3"/>
                        </a:rPr>
                        <a:t>SP-230099</a:t>
                      </a:r>
                      <a:endParaRPr lang="en-US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023384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09cef1fd-e61b-4dbf-b745-21988b13f978"/>
    <ds:schemaRef ds:uri="http://schemas.microsoft.com/office/2006/documentManagement/types"/>
    <ds:schemaRef ds:uri="http://schemas.microsoft.com/office/2006/metadata/properties"/>
    <ds:schemaRef ds:uri="dcc30912-d230-4cc2-b11f-bb5ca2a6b6f5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57763</TotalTime>
  <Words>465</Words>
  <Application>Microsoft Office PowerPoint</Application>
  <PresentationFormat>全屏显示(4:3)</PresentationFormat>
  <Paragraphs>85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5G multicast-broadcast services Phase 2 (5MBS_Ph2) Status Report </vt:lpstr>
      <vt:lpstr>5MBS_Ph2 Status after SA2#161</vt:lpstr>
      <vt:lpstr>5MBS_Ph2 Status at SA#103</vt:lpstr>
      <vt:lpstr>5MBS_Ph2 Status after SA2#160AHE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LiMeng</dc:creator>
  <dc:description>© 2009  All rights reserved</dc:description>
  <cp:lastModifiedBy>Huawei user</cp:lastModifiedBy>
  <dcterms:created xsi:type="dcterms:W3CDTF">2008-08-30T09:32:10Z</dcterms:created>
  <dcterms:modified xsi:type="dcterms:W3CDTF">2024-03-08T00:46:03Z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  <property fmtid="{D5CDD505-2E9C-101B-9397-08002B2CF9AE}" pid="14" name="_2015_ms_pID_725343">
    <vt:lpwstr>(3)ZgAJkuoxK1wFz56rR8VoRmgZjG5SGxTmMbgsadcD1/geJw6puWyU5+Zyw+mJxurRJQQg4l8o
rW08Q/nsUhDRsO15rsrgflDEw7ZWEDNpDwSjbig68zBEg4Wl0F7h+JQYXSmp7Wbuup3n5ul1
CqN+5dczj6thIG9YVbNSHTX5cYBwmaEXGJZLDRdO5D0YJQARbUWrTQ18oSbIWbd7aUK02l8I
GOPjSGuAMXuC4BtQ3x</vt:lpwstr>
  </property>
  <property fmtid="{D5CDD505-2E9C-101B-9397-08002B2CF9AE}" pid="15" name="_2015_ms_pID_7253431">
    <vt:lpwstr>PLl/CMwwUEjUmXSjuQIfI1Ent6q0vm6v9UQBt9uA1qzzrNlAtBgy2B
GhQgUWla6jkjEc4iTO2tP5kcEpkcUOOPzzCSb8+z77K5VWzVSQqir6rHcIxm1OTsSYdg7gLx
bd6aGCFE5h2Z4Hp4w12qK5MXnvFZtMzEoed2pduFyAna11/mlWuQL55MS0wHfNzG1il6SmW8
KpCVwdKRCBgxzImWLuPHpCA2nBHySg1xCMS+</vt:lpwstr>
  </property>
  <property fmtid="{D5CDD505-2E9C-101B-9397-08002B2CF9AE}" pid="16" name="_2015_ms_pID_7253432">
    <vt:lpwstr>9A==</vt:lpwstr>
  </property>
</Properties>
</file>